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69" r:id="rId16"/>
    <p:sldId id="277" r:id="rId17"/>
    <p:sldId id="270" r:id="rId18"/>
    <p:sldId id="272" r:id="rId19"/>
    <p:sldId id="273" r:id="rId20"/>
    <p:sldId id="271" r:id="rId21"/>
    <p:sldId id="274" r:id="rId22"/>
    <p:sldId id="275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E26DDD-B273-437B-9E7B-781DDD3508D0}" v="2" dt="2023-11-15T07:25:14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CAE26DDD-B273-437B-9E7B-781DDD3508D0}"/>
    <pc:docChg chg="undo custSel addSld modSld">
      <pc:chgData name="Fluitsma, D.W.P.M. (Daniel)" userId="aab17d33-b89b-4526-b7c1-165dab8f619f" providerId="ADAL" clId="{CAE26DDD-B273-437B-9E7B-781DDD3508D0}" dt="2023-11-15T07:38:25.978" v="2839" actId="20577"/>
      <pc:docMkLst>
        <pc:docMk/>
      </pc:docMkLst>
      <pc:sldChg chg="modSp mod">
        <pc:chgData name="Fluitsma, D.W.P.M. (Daniel)" userId="aab17d33-b89b-4526-b7c1-165dab8f619f" providerId="ADAL" clId="{CAE26DDD-B273-437B-9E7B-781DDD3508D0}" dt="2023-11-15T07:37:34.038" v="2825" actId="20577"/>
        <pc:sldMkLst>
          <pc:docMk/>
          <pc:sldMk cId="4292989403" sldId="259"/>
        </pc:sldMkLst>
        <pc:spChg chg="mod">
          <ac:chgData name="Fluitsma, D.W.P.M. (Daniel)" userId="aab17d33-b89b-4526-b7c1-165dab8f619f" providerId="ADAL" clId="{CAE26DDD-B273-437B-9E7B-781DDD3508D0}" dt="2023-11-15T07:37:34.038" v="2825" actId="20577"/>
          <ac:spMkLst>
            <pc:docMk/>
            <pc:sldMk cId="4292989403" sldId="259"/>
            <ac:spMk id="3" creationId="{1B241A27-E4FC-7C3E-298E-94D8A3177BBC}"/>
          </ac:spMkLst>
        </pc:spChg>
      </pc:sldChg>
      <pc:sldChg chg="modSp mod">
        <pc:chgData name="Fluitsma, D.W.P.M. (Daniel)" userId="aab17d33-b89b-4526-b7c1-165dab8f619f" providerId="ADAL" clId="{CAE26DDD-B273-437B-9E7B-781DDD3508D0}" dt="2023-11-15T07:37:44.996" v="2827" actId="20577"/>
        <pc:sldMkLst>
          <pc:docMk/>
          <pc:sldMk cId="1911141456" sldId="260"/>
        </pc:sldMkLst>
        <pc:spChg chg="mod">
          <ac:chgData name="Fluitsma, D.W.P.M. (Daniel)" userId="aab17d33-b89b-4526-b7c1-165dab8f619f" providerId="ADAL" clId="{CAE26DDD-B273-437B-9E7B-781DDD3508D0}" dt="2023-11-15T07:37:44.996" v="2827" actId="20577"/>
          <ac:spMkLst>
            <pc:docMk/>
            <pc:sldMk cId="1911141456" sldId="260"/>
            <ac:spMk id="3" creationId="{C51C0FDA-79AE-224E-4BB4-E47BBB8CF216}"/>
          </ac:spMkLst>
        </pc:spChg>
      </pc:sldChg>
      <pc:sldChg chg="modSp mod">
        <pc:chgData name="Fluitsma, D.W.P.M. (Daniel)" userId="aab17d33-b89b-4526-b7c1-165dab8f619f" providerId="ADAL" clId="{CAE26DDD-B273-437B-9E7B-781DDD3508D0}" dt="2023-11-15T07:20:33.227" v="555" actId="20577"/>
        <pc:sldMkLst>
          <pc:docMk/>
          <pc:sldMk cId="245533459" sldId="268"/>
        </pc:sldMkLst>
        <pc:spChg chg="mod">
          <ac:chgData name="Fluitsma, D.W.P.M. (Daniel)" userId="aab17d33-b89b-4526-b7c1-165dab8f619f" providerId="ADAL" clId="{CAE26DDD-B273-437B-9E7B-781DDD3508D0}" dt="2023-11-15T07:20:33.227" v="555" actId="20577"/>
          <ac:spMkLst>
            <pc:docMk/>
            <pc:sldMk cId="245533459" sldId="268"/>
            <ac:spMk id="3" creationId="{DE21EC7C-87D8-50EB-4508-9BBF7BC3E762}"/>
          </ac:spMkLst>
        </pc:spChg>
      </pc:sldChg>
      <pc:sldChg chg="modSp mod">
        <pc:chgData name="Fluitsma, D.W.P.M. (Daniel)" userId="aab17d33-b89b-4526-b7c1-165dab8f619f" providerId="ADAL" clId="{CAE26DDD-B273-437B-9E7B-781DDD3508D0}" dt="2023-11-15T07:30:10.625" v="1651" actId="313"/>
        <pc:sldMkLst>
          <pc:docMk/>
          <pc:sldMk cId="243217316" sldId="269"/>
        </pc:sldMkLst>
        <pc:spChg chg="mod">
          <ac:chgData name="Fluitsma, D.W.P.M. (Daniel)" userId="aab17d33-b89b-4526-b7c1-165dab8f619f" providerId="ADAL" clId="{CAE26DDD-B273-437B-9E7B-781DDD3508D0}" dt="2023-11-15T07:30:10.625" v="1651" actId="313"/>
          <ac:spMkLst>
            <pc:docMk/>
            <pc:sldMk cId="243217316" sldId="269"/>
            <ac:spMk id="3" creationId="{A524C796-40CE-2C1E-C911-27E4E6FCBD61}"/>
          </ac:spMkLst>
        </pc:spChg>
      </pc:sldChg>
      <pc:sldChg chg="modSp mod">
        <pc:chgData name="Fluitsma, D.W.P.M. (Daniel)" userId="aab17d33-b89b-4526-b7c1-165dab8f619f" providerId="ADAL" clId="{CAE26DDD-B273-437B-9E7B-781DDD3508D0}" dt="2023-11-15T07:38:25.978" v="2839" actId="20577"/>
        <pc:sldMkLst>
          <pc:docMk/>
          <pc:sldMk cId="1570116779" sldId="270"/>
        </pc:sldMkLst>
        <pc:spChg chg="mod">
          <ac:chgData name="Fluitsma, D.W.P.M. (Daniel)" userId="aab17d33-b89b-4526-b7c1-165dab8f619f" providerId="ADAL" clId="{CAE26DDD-B273-437B-9E7B-781DDD3508D0}" dt="2023-11-15T07:38:25.978" v="2839" actId="20577"/>
          <ac:spMkLst>
            <pc:docMk/>
            <pc:sldMk cId="1570116779" sldId="270"/>
            <ac:spMk id="2" creationId="{6649B264-9538-E84D-54A5-623B1EDDE2D1}"/>
          </ac:spMkLst>
        </pc:spChg>
        <pc:spChg chg="mod">
          <ac:chgData name="Fluitsma, D.W.P.M. (Daniel)" userId="aab17d33-b89b-4526-b7c1-165dab8f619f" providerId="ADAL" clId="{CAE26DDD-B273-437B-9E7B-781DDD3508D0}" dt="2023-11-15T07:38:18.198" v="2833" actId="20577"/>
          <ac:spMkLst>
            <pc:docMk/>
            <pc:sldMk cId="1570116779" sldId="270"/>
            <ac:spMk id="3" creationId="{E3BC39FE-C8DA-E42F-0479-86108830DD84}"/>
          </ac:spMkLst>
        </pc:spChg>
      </pc:sldChg>
      <pc:sldChg chg="modSp mod">
        <pc:chgData name="Fluitsma, D.W.P.M. (Daniel)" userId="aab17d33-b89b-4526-b7c1-165dab8f619f" providerId="ADAL" clId="{CAE26DDD-B273-437B-9E7B-781DDD3508D0}" dt="2023-11-15T07:37:02.591" v="2814" actId="20577"/>
        <pc:sldMkLst>
          <pc:docMk/>
          <pc:sldMk cId="1256072361" sldId="275"/>
        </pc:sldMkLst>
        <pc:spChg chg="mod">
          <ac:chgData name="Fluitsma, D.W.P.M. (Daniel)" userId="aab17d33-b89b-4526-b7c1-165dab8f619f" providerId="ADAL" clId="{CAE26DDD-B273-437B-9E7B-781DDD3508D0}" dt="2023-11-15T07:37:02.591" v="2814" actId="20577"/>
          <ac:spMkLst>
            <pc:docMk/>
            <pc:sldMk cId="1256072361" sldId="275"/>
            <ac:spMk id="3" creationId="{ECD71FD2-CDFD-37A8-1883-F77D1300566A}"/>
          </ac:spMkLst>
        </pc:spChg>
      </pc:sldChg>
      <pc:sldChg chg="modSp new mod">
        <pc:chgData name="Fluitsma, D.W.P.M. (Daniel)" userId="aab17d33-b89b-4526-b7c1-165dab8f619f" providerId="ADAL" clId="{CAE26DDD-B273-437B-9E7B-781DDD3508D0}" dt="2023-11-15T07:26:31.182" v="1047" actId="20577"/>
        <pc:sldMkLst>
          <pc:docMk/>
          <pc:sldMk cId="2546655062" sldId="276"/>
        </pc:sldMkLst>
        <pc:spChg chg="mod">
          <ac:chgData name="Fluitsma, D.W.P.M. (Daniel)" userId="aab17d33-b89b-4526-b7c1-165dab8f619f" providerId="ADAL" clId="{CAE26DDD-B273-437B-9E7B-781DDD3508D0}" dt="2023-11-15T07:20:51.390" v="599" actId="20577"/>
          <ac:spMkLst>
            <pc:docMk/>
            <pc:sldMk cId="2546655062" sldId="276"/>
            <ac:spMk id="2" creationId="{3D7F34B4-108E-22AE-418D-564FD0F4A866}"/>
          </ac:spMkLst>
        </pc:spChg>
        <pc:spChg chg="mod">
          <ac:chgData name="Fluitsma, D.W.P.M. (Daniel)" userId="aab17d33-b89b-4526-b7c1-165dab8f619f" providerId="ADAL" clId="{CAE26DDD-B273-437B-9E7B-781DDD3508D0}" dt="2023-11-15T07:26:31.182" v="1047" actId="20577"/>
          <ac:spMkLst>
            <pc:docMk/>
            <pc:sldMk cId="2546655062" sldId="276"/>
            <ac:spMk id="3" creationId="{1F5F52D8-B1A5-16B5-31B9-974F0ADFD9B1}"/>
          </ac:spMkLst>
        </pc:spChg>
      </pc:sldChg>
      <pc:sldChg chg="modSp new mod">
        <pc:chgData name="Fluitsma, D.W.P.M. (Daniel)" userId="aab17d33-b89b-4526-b7c1-165dab8f619f" providerId="ADAL" clId="{CAE26DDD-B273-437B-9E7B-781DDD3508D0}" dt="2023-11-15T07:33:24.673" v="2143" actId="20577"/>
        <pc:sldMkLst>
          <pc:docMk/>
          <pc:sldMk cId="2336252203" sldId="277"/>
        </pc:sldMkLst>
        <pc:spChg chg="mod">
          <ac:chgData name="Fluitsma, D.W.P.M. (Daniel)" userId="aab17d33-b89b-4526-b7c1-165dab8f619f" providerId="ADAL" clId="{CAE26DDD-B273-437B-9E7B-781DDD3508D0}" dt="2023-11-15T07:31:05.259" v="1665" actId="20577"/>
          <ac:spMkLst>
            <pc:docMk/>
            <pc:sldMk cId="2336252203" sldId="277"/>
            <ac:spMk id="2" creationId="{1E666B53-FF38-1157-2AD7-48E4E051985F}"/>
          </ac:spMkLst>
        </pc:spChg>
        <pc:spChg chg="mod">
          <ac:chgData name="Fluitsma, D.W.P.M. (Daniel)" userId="aab17d33-b89b-4526-b7c1-165dab8f619f" providerId="ADAL" clId="{CAE26DDD-B273-437B-9E7B-781DDD3508D0}" dt="2023-11-15T07:33:24.673" v="2143" actId="20577"/>
          <ac:spMkLst>
            <pc:docMk/>
            <pc:sldMk cId="2336252203" sldId="277"/>
            <ac:spMk id="3" creationId="{F5128FD5-7B7F-F2B5-8B82-6AB0F09284F7}"/>
          </ac:spMkLst>
        </pc:spChg>
      </pc:sldChg>
    </pc:docChg>
  </pc:docChgLst>
  <pc:docChgLst>
    <pc:chgData name="Fluitsma, D.W.P.M. (Daniel)" userId="aab17d33-b89b-4526-b7c1-165dab8f619f" providerId="ADAL" clId="{5EEAF8D5-5B5D-4B44-AC55-FB630953D61C}"/>
    <pc:docChg chg="custSel addSld modSld">
      <pc:chgData name="Fluitsma, D.W.P.M. (Daniel)" userId="aab17d33-b89b-4526-b7c1-165dab8f619f" providerId="ADAL" clId="{5EEAF8D5-5B5D-4B44-AC55-FB630953D61C}" dt="2023-10-23T11:46:32.137" v="6136" actId="20577"/>
      <pc:docMkLst>
        <pc:docMk/>
      </pc:docMkLst>
      <pc:sldChg chg="modSp mod">
        <pc:chgData name="Fluitsma, D.W.P.M. (Daniel)" userId="aab17d33-b89b-4526-b7c1-165dab8f619f" providerId="ADAL" clId="{5EEAF8D5-5B5D-4B44-AC55-FB630953D61C}" dt="2023-10-02T08:17:05.445" v="181" actId="20577"/>
        <pc:sldMkLst>
          <pc:docMk/>
          <pc:sldMk cId="1857978823" sldId="256"/>
        </pc:sldMkLst>
        <pc:spChg chg="mod">
          <ac:chgData name="Fluitsma, D.W.P.M. (Daniel)" userId="aab17d33-b89b-4526-b7c1-165dab8f619f" providerId="ADAL" clId="{5EEAF8D5-5B5D-4B44-AC55-FB630953D61C}" dt="2023-10-02T08:17:05.445" v="181" actId="20577"/>
          <ac:spMkLst>
            <pc:docMk/>
            <pc:sldMk cId="1857978823" sldId="256"/>
            <ac:spMk id="5" creationId="{082B4E10-7331-6208-380B-D73142E9BD35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9T08:23:23.243" v="4544" actId="20577"/>
        <pc:sldMkLst>
          <pc:docMk/>
          <pc:sldMk cId="3144811450" sldId="257"/>
        </pc:sldMkLst>
        <pc:spChg chg="mod">
          <ac:chgData name="Fluitsma, D.W.P.M. (Daniel)" userId="aab17d33-b89b-4526-b7c1-165dab8f619f" providerId="ADAL" clId="{5EEAF8D5-5B5D-4B44-AC55-FB630953D61C}" dt="2023-10-02T08:17:17.639" v="212" actId="20577"/>
          <ac:spMkLst>
            <pc:docMk/>
            <pc:sldMk cId="3144811450" sldId="257"/>
            <ac:spMk id="2" creationId="{475BEE6D-1F6A-967C-45C0-AD32A28F5273}"/>
          </ac:spMkLst>
        </pc:spChg>
        <pc:spChg chg="mod">
          <ac:chgData name="Fluitsma, D.W.P.M. (Daniel)" userId="aab17d33-b89b-4526-b7c1-165dab8f619f" providerId="ADAL" clId="{5EEAF8D5-5B5D-4B44-AC55-FB630953D61C}" dt="2023-10-09T08:23:23.243" v="4544" actId="20577"/>
          <ac:spMkLst>
            <pc:docMk/>
            <pc:sldMk cId="3144811450" sldId="257"/>
            <ac:spMk id="3" creationId="{25FF1F87-E0F1-CB19-9AEC-B82F60CE0594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18:36.612" v="441" actId="20577"/>
        <pc:sldMkLst>
          <pc:docMk/>
          <pc:sldMk cId="3295857799" sldId="258"/>
        </pc:sldMkLst>
        <pc:spChg chg="mod">
          <ac:chgData name="Fluitsma, D.W.P.M. (Daniel)" userId="aab17d33-b89b-4526-b7c1-165dab8f619f" providerId="ADAL" clId="{5EEAF8D5-5B5D-4B44-AC55-FB630953D61C}" dt="2023-10-02T08:17:52.727" v="325" actId="20577"/>
          <ac:spMkLst>
            <pc:docMk/>
            <pc:sldMk cId="3295857799" sldId="258"/>
            <ac:spMk id="2" creationId="{509D65C1-1934-8A90-6876-654C388FE471}"/>
          </ac:spMkLst>
        </pc:spChg>
        <pc:spChg chg="mod">
          <ac:chgData name="Fluitsma, D.W.P.M. (Daniel)" userId="aab17d33-b89b-4526-b7c1-165dab8f619f" providerId="ADAL" clId="{5EEAF8D5-5B5D-4B44-AC55-FB630953D61C}" dt="2023-10-02T08:18:36.612" v="441" actId="20577"/>
          <ac:spMkLst>
            <pc:docMk/>
            <pc:sldMk cId="3295857799" sldId="258"/>
            <ac:spMk id="3" creationId="{E65B2D46-8737-3AED-22DD-C0AA9E0482E2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23:15.562" v="867" actId="20577"/>
        <pc:sldMkLst>
          <pc:docMk/>
          <pc:sldMk cId="4292989403" sldId="259"/>
        </pc:sldMkLst>
        <pc:spChg chg="mod">
          <ac:chgData name="Fluitsma, D.W.P.M. (Daniel)" userId="aab17d33-b89b-4526-b7c1-165dab8f619f" providerId="ADAL" clId="{5EEAF8D5-5B5D-4B44-AC55-FB630953D61C}" dt="2023-10-02T08:19:42.491" v="463" actId="20577"/>
          <ac:spMkLst>
            <pc:docMk/>
            <pc:sldMk cId="4292989403" sldId="259"/>
            <ac:spMk id="2" creationId="{268AD345-D523-2970-C575-90C3332BCCBA}"/>
          </ac:spMkLst>
        </pc:spChg>
        <pc:spChg chg="mod">
          <ac:chgData name="Fluitsma, D.W.P.M. (Daniel)" userId="aab17d33-b89b-4526-b7c1-165dab8f619f" providerId="ADAL" clId="{5EEAF8D5-5B5D-4B44-AC55-FB630953D61C}" dt="2023-10-02T08:23:15.562" v="867" actId="20577"/>
          <ac:spMkLst>
            <pc:docMk/>
            <pc:sldMk cId="4292989403" sldId="259"/>
            <ac:spMk id="3" creationId="{1B241A27-E4FC-7C3E-298E-94D8A3177BBC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26:02.354" v="1252" actId="20577"/>
        <pc:sldMkLst>
          <pc:docMk/>
          <pc:sldMk cId="1911141456" sldId="260"/>
        </pc:sldMkLst>
        <pc:spChg chg="mod">
          <ac:chgData name="Fluitsma, D.W.P.M. (Daniel)" userId="aab17d33-b89b-4526-b7c1-165dab8f619f" providerId="ADAL" clId="{5EEAF8D5-5B5D-4B44-AC55-FB630953D61C}" dt="2023-10-02T08:20:41.293" v="485" actId="20577"/>
          <ac:spMkLst>
            <pc:docMk/>
            <pc:sldMk cId="1911141456" sldId="260"/>
            <ac:spMk id="2" creationId="{08DA7490-C520-4D74-A59E-8EA184719540}"/>
          </ac:spMkLst>
        </pc:spChg>
        <pc:spChg chg="mod">
          <ac:chgData name="Fluitsma, D.W.P.M. (Daniel)" userId="aab17d33-b89b-4526-b7c1-165dab8f619f" providerId="ADAL" clId="{5EEAF8D5-5B5D-4B44-AC55-FB630953D61C}" dt="2023-10-02T08:26:02.354" v="1252" actId="20577"/>
          <ac:spMkLst>
            <pc:docMk/>
            <pc:sldMk cId="1911141456" sldId="260"/>
            <ac:spMk id="3" creationId="{C51C0FDA-79AE-224E-4BB4-E47BBB8CF216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0:16.876" v="1655" actId="790"/>
        <pc:sldMkLst>
          <pc:docMk/>
          <pc:sldMk cId="2634332520" sldId="261"/>
        </pc:sldMkLst>
        <pc:spChg chg="mod">
          <ac:chgData name="Fluitsma, D.W.P.M. (Daniel)" userId="aab17d33-b89b-4526-b7c1-165dab8f619f" providerId="ADAL" clId="{5EEAF8D5-5B5D-4B44-AC55-FB630953D61C}" dt="2023-10-02T08:20:46.852" v="501" actId="20577"/>
          <ac:spMkLst>
            <pc:docMk/>
            <pc:sldMk cId="2634332520" sldId="261"/>
            <ac:spMk id="2" creationId="{ED7C4D23-8B3A-FBBF-5C91-B7944E9BFA4E}"/>
          </ac:spMkLst>
        </pc:spChg>
        <pc:spChg chg="mod">
          <ac:chgData name="Fluitsma, D.W.P.M. (Daniel)" userId="aab17d33-b89b-4526-b7c1-165dab8f619f" providerId="ADAL" clId="{5EEAF8D5-5B5D-4B44-AC55-FB630953D61C}" dt="2023-10-02T08:30:16.876" v="1655" actId="790"/>
          <ac:spMkLst>
            <pc:docMk/>
            <pc:sldMk cId="2634332520" sldId="261"/>
            <ac:spMk id="3" creationId="{545720E5-F138-F137-D19C-0B8C1885CBD0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3:13.144" v="2123" actId="20577"/>
        <pc:sldMkLst>
          <pc:docMk/>
          <pc:sldMk cId="4211964374" sldId="262"/>
        </pc:sldMkLst>
        <pc:spChg chg="mod">
          <ac:chgData name="Fluitsma, D.W.P.M. (Daniel)" userId="aab17d33-b89b-4526-b7c1-165dab8f619f" providerId="ADAL" clId="{5EEAF8D5-5B5D-4B44-AC55-FB630953D61C}" dt="2023-10-02T08:30:50.696" v="1709" actId="20577"/>
          <ac:spMkLst>
            <pc:docMk/>
            <pc:sldMk cId="4211964374" sldId="262"/>
            <ac:spMk id="2" creationId="{F2F5D690-94D0-0084-6158-64C80F7F6102}"/>
          </ac:spMkLst>
        </pc:spChg>
        <pc:spChg chg="mod">
          <ac:chgData name="Fluitsma, D.W.P.M. (Daniel)" userId="aab17d33-b89b-4526-b7c1-165dab8f619f" providerId="ADAL" clId="{5EEAF8D5-5B5D-4B44-AC55-FB630953D61C}" dt="2023-10-02T08:33:13.144" v="2123" actId="20577"/>
          <ac:spMkLst>
            <pc:docMk/>
            <pc:sldMk cId="4211964374" sldId="262"/>
            <ac:spMk id="3" creationId="{D2C6C7AC-0F3E-7C6E-0374-1BAAF78B56F3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5:11.636" v="2384" actId="20577"/>
        <pc:sldMkLst>
          <pc:docMk/>
          <pc:sldMk cId="209206012" sldId="263"/>
        </pc:sldMkLst>
        <pc:spChg chg="mod">
          <ac:chgData name="Fluitsma, D.W.P.M. (Daniel)" userId="aab17d33-b89b-4526-b7c1-165dab8f619f" providerId="ADAL" clId="{5EEAF8D5-5B5D-4B44-AC55-FB630953D61C}" dt="2023-10-02T08:33:41.673" v="2182" actId="20577"/>
          <ac:spMkLst>
            <pc:docMk/>
            <pc:sldMk cId="209206012" sldId="263"/>
            <ac:spMk id="2" creationId="{ADA15889-8E3C-247D-A837-F8DF54AB87BD}"/>
          </ac:spMkLst>
        </pc:spChg>
        <pc:spChg chg="mod">
          <ac:chgData name="Fluitsma, D.W.P.M. (Daniel)" userId="aab17d33-b89b-4526-b7c1-165dab8f619f" providerId="ADAL" clId="{5EEAF8D5-5B5D-4B44-AC55-FB630953D61C}" dt="2023-10-02T08:35:11.636" v="2384" actId="20577"/>
          <ac:spMkLst>
            <pc:docMk/>
            <pc:sldMk cId="209206012" sldId="263"/>
            <ac:spMk id="3" creationId="{34DB0236-2F31-E7E5-CAAC-80406B8386AA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8:58.150" v="2656" actId="27636"/>
        <pc:sldMkLst>
          <pc:docMk/>
          <pc:sldMk cId="406694326" sldId="264"/>
        </pc:sldMkLst>
        <pc:spChg chg="mod">
          <ac:chgData name="Fluitsma, D.W.P.M. (Daniel)" userId="aab17d33-b89b-4526-b7c1-165dab8f619f" providerId="ADAL" clId="{5EEAF8D5-5B5D-4B44-AC55-FB630953D61C}" dt="2023-10-02T08:35:25.960" v="2414" actId="20577"/>
          <ac:spMkLst>
            <pc:docMk/>
            <pc:sldMk cId="406694326" sldId="264"/>
            <ac:spMk id="2" creationId="{5F18FED1-EAB1-7EEC-CDF4-27213A3BE33A}"/>
          </ac:spMkLst>
        </pc:spChg>
        <pc:spChg chg="mod">
          <ac:chgData name="Fluitsma, D.W.P.M. (Daniel)" userId="aab17d33-b89b-4526-b7c1-165dab8f619f" providerId="ADAL" clId="{5EEAF8D5-5B5D-4B44-AC55-FB630953D61C}" dt="2023-10-02T08:38:58.150" v="2656" actId="27636"/>
          <ac:spMkLst>
            <pc:docMk/>
            <pc:sldMk cId="406694326" sldId="264"/>
            <ac:spMk id="3" creationId="{8AEFEC2B-C20A-9787-4EB7-D7AA51E0BBD3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46:05.933" v="3359" actId="20577"/>
        <pc:sldMkLst>
          <pc:docMk/>
          <pc:sldMk cId="4091922626" sldId="265"/>
        </pc:sldMkLst>
        <pc:spChg chg="mod">
          <ac:chgData name="Fluitsma, D.W.P.M. (Daniel)" userId="aab17d33-b89b-4526-b7c1-165dab8f619f" providerId="ADAL" clId="{5EEAF8D5-5B5D-4B44-AC55-FB630953D61C}" dt="2023-10-02T08:39:07.067" v="2657"/>
          <ac:spMkLst>
            <pc:docMk/>
            <pc:sldMk cId="4091922626" sldId="265"/>
            <ac:spMk id="2" creationId="{8C31D61B-5349-E716-DF8A-7527569A740B}"/>
          </ac:spMkLst>
        </pc:spChg>
        <pc:spChg chg="mod">
          <ac:chgData name="Fluitsma, D.W.P.M. (Daniel)" userId="aab17d33-b89b-4526-b7c1-165dab8f619f" providerId="ADAL" clId="{5EEAF8D5-5B5D-4B44-AC55-FB630953D61C}" dt="2023-10-02T08:46:05.933" v="3359" actId="20577"/>
          <ac:spMkLst>
            <pc:docMk/>
            <pc:sldMk cId="4091922626" sldId="265"/>
            <ac:spMk id="3" creationId="{226DBB90-81E1-EE44-5D7E-B34FD98465AF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49:22.514" v="3862" actId="20577"/>
        <pc:sldMkLst>
          <pc:docMk/>
          <pc:sldMk cId="2195569009" sldId="266"/>
        </pc:sldMkLst>
        <pc:spChg chg="mod">
          <ac:chgData name="Fluitsma, D.W.P.M. (Daniel)" userId="aab17d33-b89b-4526-b7c1-165dab8f619f" providerId="ADAL" clId="{5EEAF8D5-5B5D-4B44-AC55-FB630953D61C}" dt="2023-10-02T08:46:22.117" v="3360" actId="20577"/>
          <ac:spMkLst>
            <pc:docMk/>
            <pc:sldMk cId="2195569009" sldId="266"/>
            <ac:spMk id="2" creationId="{351593D6-0DA2-3DB7-7E25-C9BF5CEEB38E}"/>
          </ac:spMkLst>
        </pc:spChg>
        <pc:spChg chg="mod">
          <ac:chgData name="Fluitsma, D.W.P.M. (Daniel)" userId="aab17d33-b89b-4526-b7c1-165dab8f619f" providerId="ADAL" clId="{5EEAF8D5-5B5D-4B44-AC55-FB630953D61C}" dt="2023-10-02T08:49:22.514" v="3862" actId="20577"/>
          <ac:spMkLst>
            <pc:docMk/>
            <pc:sldMk cId="2195569009" sldId="266"/>
            <ac:spMk id="3" creationId="{15A23018-AB6D-74AA-6BFA-050277DB9E84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53:31.724" v="4499" actId="20577"/>
        <pc:sldMkLst>
          <pc:docMk/>
          <pc:sldMk cId="4006230314" sldId="267"/>
        </pc:sldMkLst>
        <pc:spChg chg="mod">
          <ac:chgData name="Fluitsma, D.W.P.M. (Daniel)" userId="aab17d33-b89b-4526-b7c1-165dab8f619f" providerId="ADAL" clId="{5EEAF8D5-5B5D-4B44-AC55-FB630953D61C}" dt="2023-10-02T08:39:26.001" v="2661" actId="20577"/>
          <ac:spMkLst>
            <pc:docMk/>
            <pc:sldMk cId="4006230314" sldId="267"/>
            <ac:spMk id="2" creationId="{F6CFE20D-C52B-53D0-6CB1-76A017F5405B}"/>
          </ac:spMkLst>
        </pc:spChg>
        <pc:spChg chg="mod">
          <ac:chgData name="Fluitsma, D.W.P.M. (Daniel)" userId="aab17d33-b89b-4526-b7c1-165dab8f619f" providerId="ADAL" clId="{5EEAF8D5-5B5D-4B44-AC55-FB630953D61C}" dt="2023-10-02T08:53:31.724" v="4499" actId="20577"/>
          <ac:spMkLst>
            <pc:docMk/>
            <pc:sldMk cId="4006230314" sldId="267"/>
            <ac:spMk id="3" creationId="{3CC81FF5-16E5-C34F-BB37-E04B5D587648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9:34.239" v="2681" actId="20577"/>
        <pc:sldMkLst>
          <pc:docMk/>
          <pc:sldMk cId="245533459" sldId="268"/>
        </pc:sldMkLst>
        <pc:spChg chg="mod">
          <ac:chgData name="Fluitsma, D.W.P.M. (Daniel)" userId="aab17d33-b89b-4526-b7c1-165dab8f619f" providerId="ADAL" clId="{5EEAF8D5-5B5D-4B44-AC55-FB630953D61C}" dt="2023-10-02T08:39:34.239" v="2681" actId="20577"/>
          <ac:spMkLst>
            <pc:docMk/>
            <pc:sldMk cId="245533459" sldId="268"/>
            <ac:spMk id="2" creationId="{E6517055-FA80-45FA-0F67-7BD52E0593A3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39:47.389" v="2693" actId="20577"/>
        <pc:sldMkLst>
          <pc:docMk/>
          <pc:sldMk cId="243217316" sldId="269"/>
        </pc:sldMkLst>
        <pc:spChg chg="mod">
          <ac:chgData name="Fluitsma, D.W.P.M. (Daniel)" userId="aab17d33-b89b-4526-b7c1-165dab8f619f" providerId="ADAL" clId="{5EEAF8D5-5B5D-4B44-AC55-FB630953D61C}" dt="2023-10-02T08:39:47.389" v="2693" actId="20577"/>
          <ac:spMkLst>
            <pc:docMk/>
            <pc:sldMk cId="243217316" sldId="269"/>
            <ac:spMk id="2" creationId="{AC0963BB-81B9-16D1-F3F3-687998DC555C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41:36.321" v="2731" actId="20577"/>
        <pc:sldMkLst>
          <pc:docMk/>
          <pc:sldMk cId="1570116779" sldId="270"/>
        </pc:sldMkLst>
        <pc:spChg chg="mod">
          <ac:chgData name="Fluitsma, D.W.P.M. (Daniel)" userId="aab17d33-b89b-4526-b7c1-165dab8f619f" providerId="ADAL" clId="{5EEAF8D5-5B5D-4B44-AC55-FB630953D61C}" dt="2023-10-02T08:41:36.321" v="2731" actId="20577"/>
          <ac:spMkLst>
            <pc:docMk/>
            <pc:sldMk cId="1570116779" sldId="270"/>
            <ac:spMk id="2" creationId="{6649B264-9538-E84D-54A5-623B1EDDE2D1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23T11:45:16.539" v="5864" actId="20577"/>
        <pc:sldMkLst>
          <pc:docMk/>
          <pc:sldMk cId="2249447715" sldId="271"/>
        </pc:sldMkLst>
        <pc:spChg chg="mod">
          <ac:chgData name="Fluitsma, D.W.P.M. (Daniel)" userId="aab17d33-b89b-4526-b7c1-165dab8f619f" providerId="ADAL" clId="{5EEAF8D5-5B5D-4B44-AC55-FB630953D61C}" dt="2023-10-02T08:42:10.899" v="2815" actId="20577"/>
          <ac:spMkLst>
            <pc:docMk/>
            <pc:sldMk cId="2249447715" sldId="271"/>
            <ac:spMk id="2" creationId="{95B49253-A8D3-B0F8-96B0-72EC9B5C7B71}"/>
          </ac:spMkLst>
        </pc:spChg>
        <pc:spChg chg="mod">
          <ac:chgData name="Fluitsma, D.W.P.M. (Daniel)" userId="aab17d33-b89b-4526-b7c1-165dab8f619f" providerId="ADAL" clId="{5EEAF8D5-5B5D-4B44-AC55-FB630953D61C}" dt="2023-10-23T11:45:16.539" v="5864" actId="20577"/>
          <ac:spMkLst>
            <pc:docMk/>
            <pc:sldMk cId="2249447715" sldId="271"/>
            <ac:spMk id="3" creationId="{5000122A-55D5-1860-ABE4-199129A2486C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23T11:38:34.823" v="4894" actId="20577"/>
        <pc:sldMkLst>
          <pc:docMk/>
          <pc:sldMk cId="2801850096" sldId="272"/>
        </pc:sldMkLst>
        <pc:spChg chg="mod">
          <ac:chgData name="Fluitsma, D.W.P.M. (Daniel)" userId="aab17d33-b89b-4526-b7c1-165dab8f619f" providerId="ADAL" clId="{5EEAF8D5-5B5D-4B44-AC55-FB630953D61C}" dt="2023-10-02T08:41:46.725" v="2762" actId="20577"/>
          <ac:spMkLst>
            <pc:docMk/>
            <pc:sldMk cId="2801850096" sldId="272"/>
            <ac:spMk id="2" creationId="{1B1BC0EE-7306-E5FD-224E-F0CDF77507AB}"/>
          </ac:spMkLst>
        </pc:spChg>
        <pc:spChg chg="mod">
          <ac:chgData name="Fluitsma, D.W.P.M. (Daniel)" userId="aab17d33-b89b-4526-b7c1-165dab8f619f" providerId="ADAL" clId="{5EEAF8D5-5B5D-4B44-AC55-FB630953D61C}" dt="2023-10-23T11:38:34.823" v="4894" actId="20577"/>
          <ac:spMkLst>
            <pc:docMk/>
            <pc:sldMk cId="2801850096" sldId="272"/>
            <ac:spMk id="3" creationId="{1B02960C-D685-031E-C87F-F73F1A8CE049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23T11:40:45.249" v="5210" actId="20577"/>
        <pc:sldMkLst>
          <pc:docMk/>
          <pc:sldMk cId="2187903700" sldId="273"/>
        </pc:sldMkLst>
        <pc:spChg chg="mod">
          <ac:chgData name="Fluitsma, D.W.P.M. (Daniel)" userId="aab17d33-b89b-4526-b7c1-165dab8f619f" providerId="ADAL" clId="{5EEAF8D5-5B5D-4B44-AC55-FB630953D61C}" dt="2023-10-02T08:42:03.339" v="2797" actId="20577"/>
          <ac:spMkLst>
            <pc:docMk/>
            <pc:sldMk cId="2187903700" sldId="273"/>
            <ac:spMk id="2" creationId="{E47413F3-3A26-C68C-1697-E2EB2336728A}"/>
          </ac:spMkLst>
        </pc:spChg>
        <pc:spChg chg="mod">
          <ac:chgData name="Fluitsma, D.W.P.M. (Daniel)" userId="aab17d33-b89b-4526-b7c1-165dab8f619f" providerId="ADAL" clId="{5EEAF8D5-5B5D-4B44-AC55-FB630953D61C}" dt="2023-10-23T11:40:45.249" v="5210" actId="20577"/>
          <ac:spMkLst>
            <pc:docMk/>
            <pc:sldMk cId="2187903700" sldId="273"/>
            <ac:spMk id="3" creationId="{56857477-D49A-2033-0827-E83A12AB2285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23T11:46:32.137" v="6136" actId="20577"/>
        <pc:sldMkLst>
          <pc:docMk/>
          <pc:sldMk cId="3900329946" sldId="274"/>
        </pc:sldMkLst>
        <pc:spChg chg="mod">
          <ac:chgData name="Fluitsma, D.W.P.M. (Daniel)" userId="aab17d33-b89b-4526-b7c1-165dab8f619f" providerId="ADAL" clId="{5EEAF8D5-5B5D-4B44-AC55-FB630953D61C}" dt="2023-10-23T11:45:31.279" v="5865" actId="20577"/>
          <ac:spMkLst>
            <pc:docMk/>
            <pc:sldMk cId="3900329946" sldId="274"/>
            <ac:spMk id="2" creationId="{26237E7F-C510-039B-FE11-3C6371B617C4}"/>
          </ac:spMkLst>
        </pc:spChg>
        <pc:spChg chg="mod">
          <ac:chgData name="Fluitsma, D.W.P.M. (Daniel)" userId="aab17d33-b89b-4526-b7c1-165dab8f619f" providerId="ADAL" clId="{5EEAF8D5-5B5D-4B44-AC55-FB630953D61C}" dt="2023-10-23T11:46:32.137" v="6136" actId="20577"/>
          <ac:spMkLst>
            <pc:docMk/>
            <pc:sldMk cId="3900329946" sldId="274"/>
            <ac:spMk id="3" creationId="{8247950E-91FE-558F-9BB8-BDDB951F975F}"/>
          </ac:spMkLst>
        </pc:spChg>
      </pc:sldChg>
      <pc:sldChg chg="modSp new mod">
        <pc:chgData name="Fluitsma, D.W.P.M. (Daniel)" userId="aab17d33-b89b-4526-b7c1-165dab8f619f" providerId="ADAL" clId="{5EEAF8D5-5B5D-4B44-AC55-FB630953D61C}" dt="2023-10-02T08:42:26.067" v="2852" actId="20577"/>
        <pc:sldMkLst>
          <pc:docMk/>
          <pc:sldMk cId="1256072361" sldId="275"/>
        </pc:sldMkLst>
        <pc:spChg chg="mod">
          <ac:chgData name="Fluitsma, D.W.P.M. (Daniel)" userId="aab17d33-b89b-4526-b7c1-165dab8f619f" providerId="ADAL" clId="{5EEAF8D5-5B5D-4B44-AC55-FB630953D61C}" dt="2023-10-02T08:42:26.067" v="2852" actId="20577"/>
          <ac:spMkLst>
            <pc:docMk/>
            <pc:sldMk cId="1256072361" sldId="275"/>
            <ac:spMk id="2" creationId="{C16716D5-014C-69C0-ACFE-5B541FEE20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7F550-4E89-6439-620B-26C9D89B4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E12B778-6A26-31AD-EC92-5F8B2EE72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4CA517-6991-44FD-9C24-8497FB57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6F507E-A3CD-92F2-01CD-5C1B8D37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10B0F6-1F77-CE07-3A9E-4CD9D3F8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6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A39E2-27BA-7E93-9FEA-799C911E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9A15393-4B52-8A0C-D5CF-ADB2C49C9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8BE413-F943-1B1A-7307-C7070FFD6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7DEC4-86E6-D10C-E9F4-0EBD9EE3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110E95-1237-4E77-3DF5-040311475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42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9C2B589-12F7-DB63-C7CA-94FC650E2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6BB109-BCF5-A1AF-8A4C-645E0607D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F85FF6-1358-DC1F-70F6-EBEB5DF5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E1A7B7-C4B3-14EA-4CD0-C9EFF338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8A1674-8B6F-0894-2466-96D7A1C8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52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E8CD4-94C9-7BE7-3B3F-7106CE3B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5269B-A3B6-1127-D658-609950D1B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FF6A98-516A-BCC1-41AB-F104722A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272665-8FFA-0489-A84A-0C050C37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74A8FA-5CE9-FF47-61AB-8480595EE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03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AADD2-9F97-FEB7-4D0C-8252757A1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884AA1-2639-A903-722F-8DCADC110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8F18E-3747-8D4D-96EB-520AAC1D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2E95A1-F7CF-6305-6936-2896959F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83C994-0DA6-A829-1F82-97F192A8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4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BA528-E3E0-EF59-AE1A-18DBF86A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7FA320-90BF-3595-0B53-93A2376D5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12A179-B63D-CF8B-66FF-8E7341FAF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017D6A-35A3-A4F8-61E7-BA3BA243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90ACE5-1505-918B-9E79-4612AA85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0EB928-2721-57E5-0BA2-D666F58B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07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69A5A0-B3BD-7EE8-EF36-588E3600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31F9D7-75FD-5C31-9445-818E2B903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A66CE8-8A26-C5B6-8D6D-C0C816124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19D79A5-9BA7-F75D-BFB9-127DB58E5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84E44A-E04F-3CB6-2D68-AE13D4E0F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01686A2-75ED-E3EE-DB5B-B333578D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2CE9B2D-0296-C531-755D-D5885918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6ADD40-43AD-8B16-F827-13807849B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92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B38D2-B8B6-8401-A0DC-EC0DAD10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1E4B76-41C8-8663-AAE6-4A9468AAF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E5FAEB6-7FDC-26CB-727B-4AEA1DE2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F60DBE-5843-86EF-3F96-E67B32C1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03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329B04-BD4C-9738-CFA3-732E800D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3756848-06AF-6BAD-59F7-EC07CA9C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150F6B-5D1F-1FD9-DBA7-9C8FAB33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62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BA8D1-1E96-EA39-045B-63B74380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9FAC3B-86B7-D0DE-9C69-7B4B19284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7A3C36-B4BF-2136-525E-F27AD3BFA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FC7315-CA46-2364-8C16-86AD9A69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316B8F-373C-8FC7-0C17-7676D6E4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48B572-9C15-FCDE-CDCA-6B243B3B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4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113C6-B889-1C47-B056-9DD3E91FB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9684CD5-DA94-7B06-688E-76E5FBDC8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468EEFF-71F0-A890-22FF-32F1DC57C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063422E-E4A5-D8AE-470F-F69F1134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F1F685-11F6-05C2-CB7C-83B91E7D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6647F3-E8D7-7AD4-8742-F67C6BA7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7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9BD9CE0-1D5C-D608-804B-332742F3B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75E985-F645-6C1F-544E-C3DEDBC6C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373B44-E309-098A-D243-766FCF3DE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4393-4EAC-48C1-9D81-DFBB505C13DC}" type="datetimeFigureOut">
              <a:rPr lang="nl-NL" smtClean="0"/>
              <a:t>14-11-2023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66A5A5-B230-B11E-8FE6-B6F96EB68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DDE2DF-C6CD-3509-0739-E3F2BDB0C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97068-6438-459F-AE34-E6EE2F3CB2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90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8DA5E39-FCFC-43E2-FCEF-668B58A6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H3: </a:t>
            </a: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82B4E10-7331-6208-380B-D73142E9B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3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migreren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de </a:t>
            </a:r>
            <a:r>
              <a:rPr lang="en-US" dirty="0" err="1"/>
              <a:t>immigranten</a:t>
            </a:r>
            <a:r>
              <a:rPr lang="en-US" dirty="0"/>
              <a:t> in Nederland </a:t>
            </a:r>
            <a:r>
              <a:rPr lang="en-US" dirty="0" err="1"/>
              <a:t>vandaan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immigranten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in Nederland </a:t>
            </a:r>
            <a:r>
              <a:rPr lang="en-US" dirty="0" err="1"/>
              <a:t>toegelaten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797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1D61B-5349-E716-DF8A-7527569A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Nederlands- Indië (nu Indonesië)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6DBB90-81E1-EE44-5D7E-B34FD9846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Nederlands- Indië een kolonie van Nederland van 1600 t/m 1948;</a:t>
            </a:r>
          </a:p>
          <a:p>
            <a:endParaRPr lang="nl-NL" dirty="0"/>
          </a:p>
          <a:p>
            <a:r>
              <a:rPr lang="nl-NL" dirty="0"/>
              <a:t>Vlak na de Tweede wereldoorlog ontstaat er een onafhankelijkheidsoorlog tussen de oorspronkelijke bevolking van Nederlands- Indië tegen Nederland en de Molukkers.</a:t>
            </a:r>
            <a:br>
              <a:rPr lang="nl-NL" dirty="0"/>
            </a:br>
            <a:r>
              <a:rPr lang="nl-NL" dirty="0"/>
              <a:t>In 1949 ontstaat de nieuwe staat Indonesië.</a:t>
            </a:r>
          </a:p>
          <a:p>
            <a:endParaRPr lang="nl-NL" dirty="0"/>
          </a:p>
          <a:p>
            <a:r>
              <a:rPr lang="nl-NL" dirty="0"/>
              <a:t>Indische Nederlanders mochten kiezen om naar Nederland te gaan;</a:t>
            </a:r>
          </a:p>
          <a:p>
            <a:endParaRPr lang="nl-NL" dirty="0"/>
          </a:p>
          <a:p>
            <a:r>
              <a:rPr lang="nl-NL" dirty="0"/>
              <a:t>Er kwamen ook Molukkers naar Nederland.</a:t>
            </a:r>
            <a:br>
              <a:rPr lang="nl-NL" dirty="0"/>
            </a:br>
            <a:r>
              <a:rPr lang="nl-NL" dirty="0"/>
              <a:t>Zij hadden in de onafhankelijkheidsoorlog aan de kant van Nederland gevochten.</a:t>
            </a:r>
          </a:p>
        </p:txBody>
      </p:sp>
    </p:spTree>
    <p:extLst>
      <p:ext uri="{BB962C8B-B14F-4D97-AF65-F5344CB8AC3E}">
        <p14:creationId xmlns:p14="http://schemas.microsoft.com/office/powerpoint/2010/main" val="409192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593D6-0DA2-3DB7-7E25-C9BF5CEE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Suriname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A23018-AB6D-74AA-6BFA-050277DB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Suriname was een kolonie van Nederland van 1667 t/m 1975;</a:t>
            </a:r>
          </a:p>
          <a:p>
            <a:endParaRPr lang="nl-NL" dirty="0"/>
          </a:p>
          <a:p>
            <a:r>
              <a:rPr lang="nl-NL" dirty="0"/>
              <a:t>Ook vóór de onafhankelijkheid van Suriname (1975) kwamen er al Surinamers naar Nederland, bv.om te studeren;</a:t>
            </a:r>
          </a:p>
          <a:p>
            <a:endParaRPr lang="nl-NL" dirty="0"/>
          </a:p>
          <a:p>
            <a:r>
              <a:rPr lang="nl-NL" dirty="0"/>
              <a:t>Vanaf 1975 komen er Surinamers vanaf de onafhankelijkheid van Suriname naar Nederland, bang omdat ze vermoeden dat ze hun Nederlandse paspoort kwijt zouden raken.</a:t>
            </a:r>
          </a:p>
          <a:p>
            <a:endParaRPr lang="nl-NL" dirty="0"/>
          </a:p>
          <a:p>
            <a:r>
              <a:rPr lang="nl-NL" dirty="0"/>
              <a:t>Vanaf 1980 ook politieke vluchtelingen vanuit Suriname naar Nederland na de militaire staatsgreep in Suriname onder leiding van Desi Bouterse.</a:t>
            </a:r>
          </a:p>
        </p:txBody>
      </p:sp>
    </p:spTree>
    <p:extLst>
      <p:ext uri="{BB962C8B-B14F-4D97-AF65-F5344CB8AC3E}">
        <p14:creationId xmlns:p14="http://schemas.microsoft.com/office/powerpoint/2010/main" val="219556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FE20D-C52B-53D0-6CB1-76A017F54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voormalige Nederlandse Antillen.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C81FF5-16E5-C34F-BB37-E04B5D587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De voormalige Nederlandse Antillen werden rond 1635 veroverd door Nederland;</a:t>
            </a:r>
          </a:p>
          <a:p>
            <a:endParaRPr lang="nl-NL" dirty="0"/>
          </a:p>
          <a:p>
            <a:r>
              <a:rPr lang="nl-NL" dirty="0"/>
              <a:t>In 1954 kregen de Nederlandse Antillen hun zelfstandigheid terug;</a:t>
            </a:r>
          </a:p>
          <a:p>
            <a:endParaRPr lang="nl-NL" dirty="0"/>
          </a:p>
          <a:p>
            <a:r>
              <a:rPr lang="nl-NL" dirty="0"/>
              <a:t>In 2010 werden de Nederlandse Antillen als land opgeheven;</a:t>
            </a:r>
          </a:p>
          <a:p>
            <a:endParaRPr lang="nl-NL" dirty="0"/>
          </a:p>
          <a:p>
            <a:r>
              <a:rPr lang="nl-NL" dirty="0"/>
              <a:t>Nu horen Curaçao, Aruba en Sint Maarten als zelfstandige landen bij het Koninkrijk der Nederlanden. </a:t>
            </a:r>
            <a:br>
              <a:rPr lang="nl-NL" dirty="0"/>
            </a:br>
            <a:r>
              <a:rPr lang="nl-NL" dirty="0"/>
              <a:t>De andere eilanden, Saba, Bonaire en Sint Eustatius, hebben de naam ‘Caribisch Nederland’ gekregen en zijn de zogenaamde ‘bijzondere gemeenten van Nederland’.</a:t>
            </a:r>
          </a:p>
          <a:p>
            <a:endParaRPr lang="nl-NL" dirty="0"/>
          </a:p>
          <a:p>
            <a:r>
              <a:rPr lang="nl-NL" dirty="0"/>
              <a:t>Veel jongeren van de bovenstaande eilanden komen in Nederland studeren en </a:t>
            </a:r>
            <a:br>
              <a:rPr lang="nl-NL" dirty="0"/>
            </a:br>
            <a:r>
              <a:rPr lang="nl-NL" dirty="0"/>
              <a:t>(tijdelijk/ blijvend) wonen.</a:t>
            </a:r>
          </a:p>
        </p:txBody>
      </p:sp>
    </p:spTree>
    <p:extLst>
      <p:ext uri="{BB962C8B-B14F-4D97-AF65-F5344CB8AC3E}">
        <p14:creationId xmlns:p14="http://schemas.microsoft.com/office/powerpoint/2010/main" val="4006230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17055-FA80-45FA-0F67-7BD52E059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Arbeidsmigranten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21EC7C-87D8-50EB-4508-9BBF7BC3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zes</a:t>
            </a:r>
            <a:r>
              <a:rPr lang="en-US" dirty="0"/>
              <a:t> van de </a:t>
            </a:r>
            <a:r>
              <a:rPr lang="en-US" dirty="0" err="1"/>
              <a:t>vorige</a:t>
            </a:r>
            <a:r>
              <a:rPr lang="en-US" dirty="0"/>
              <a:t> </a:t>
            </a:r>
            <a:r>
              <a:rPr lang="en-US" dirty="0" err="1"/>
              <a:t>eeuw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er </a:t>
            </a:r>
            <a:r>
              <a:rPr lang="en-US" dirty="0" err="1"/>
              <a:t>gastarbeiders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Turkije</a:t>
            </a:r>
            <a:r>
              <a:rPr lang="en-US" dirty="0"/>
              <a:t>, </a:t>
            </a:r>
            <a:r>
              <a:rPr lang="en-US" dirty="0" err="1"/>
              <a:t>Marokko</a:t>
            </a:r>
            <a:r>
              <a:rPr lang="en-US" dirty="0"/>
              <a:t>, </a:t>
            </a:r>
            <a:r>
              <a:rPr lang="en-US" dirty="0" err="1"/>
              <a:t>Italië</a:t>
            </a:r>
            <a:r>
              <a:rPr lang="en-US" dirty="0"/>
              <a:t>, </a:t>
            </a:r>
            <a:r>
              <a:rPr lang="en-US" dirty="0" err="1"/>
              <a:t>Spanje</a:t>
            </a:r>
            <a:r>
              <a:rPr lang="en-US" dirty="0"/>
              <a:t>, Griekenland.</a:t>
            </a:r>
            <a:br>
              <a:rPr lang="en-US" dirty="0"/>
            </a:br>
            <a:r>
              <a:rPr lang="en-US" dirty="0" err="1"/>
              <a:t>Gastarbeiders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i="1" dirty="0" err="1"/>
              <a:t>Arbeidskrachten</a:t>
            </a:r>
            <a:r>
              <a:rPr lang="en-US" i="1" dirty="0"/>
              <a:t> die </a:t>
            </a:r>
            <a:r>
              <a:rPr lang="en-US" i="1" dirty="0" err="1"/>
              <a:t>tijdelijk</a:t>
            </a:r>
            <a:r>
              <a:rPr lang="en-US" i="1" dirty="0"/>
              <a:t> in Nederland </a:t>
            </a:r>
            <a:r>
              <a:rPr lang="en-US" i="1" dirty="0" err="1"/>
              <a:t>werken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dan </a:t>
            </a:r>
            <a:br>
              <a:rPr lang="en-US" i="1" dirty="0"/>
            </a:br>
            <a:r>
              <a:rPr lang="en-US" i="1" dirty="0"/>
              <a:t>   </a:t>
            </a:r>
            <a:r>
              <a:rPr lang="en-US" i="1" dirty="0" err="1"/>
              <a:t>weer</a:t>
            </a:r>
            <a:r>
              <a:rPr lang="en-US" i="1" dirty="0"/>
              <a:t> </a:t>
            </a:r>
            <a:r>
              <a:rPr lang="en-US" i="1" dirty="0" err="1"/>
              <a:t>terugkeren</a:t>
            </a:r>
            <a:r>
              <a:rPr lang="en-US" i="1" dirty="0"/>
              <a:t> </a:t>
            </a:r>
            <a:r>
              <a:rPr lang="en-US" i="1" dirty="0" err="1"/>
              <a:t>naar</a:t>
            </a:r>
            <a:r>
              <a:rPr lang="en-US" i="1" dirty="0"/>
              <a:t> het land van </a:t>
            </a:r>
            <a:r>
              <a:rPr lang="en-US" i="1" dirty="0" err="1"/>
              <a:t>herkomst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Spanjaarden</a:t>
            </a:r>
            <a:r>
              <a:rPr lang="en-US" dirty="0"/>
              <a:t>, </a:t>
            </a:r>
            <a:r>
              <a:rPr lang="en-US" dirty="0" err="1"/>
              <a:t>Italianen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Grieken</a:t>
            </a:r>
            <a:r>
              <a:rPr lang="en-US" dirty="0"/>
              <a:t> </a:t>
            </a:r>
            <a:r>
              <a:rPr lang="en-US" dirty="0" err="1"/>
              <a:t>keerden</a:t>
            </a:r>
            <a:r>
              <a:rPr lang="en-US" dirty="0"/>
              <a:t> (</a:t>
            </a:r>
            <a:r>
              <a:rPr lang="en-US" dirty="0" err="1"/>
              <a:t>ook</a:t>
            </a:r>
            <a:r>
              <a:rPr lang="en-US" dirty="0"/>
              <a:t>)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land van </a:t>
            </a:r>
            <a:r>
              <a:rPr lang="en-US" dirty="0" err="1"/>
              <a:t>herkomst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Vooral</a:t>
            </a:r>
            <a:r>
              <a:rPr lang="en-US" dirty="0"/>
              <a:t> </a:t>
            </a:r>
            <a:r>
              <a:rPr lang="en-US" dirty="0" err="1"/>
              <a:t>Turkse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Marokkaanse</a:t>
            </a:r>
            <a:r>
              <a:rPr lang="en-US" dirty="0"/>
              <a:t> </a:t>
            </a:r>
            <a:r>
              <a:rPr lang="en-US" dirty="0" err="1"/>
              <a:t>gastarbeiders</a:t>
            </a:r>
            <a:r>
              <a:rPr lang="en-US" dirty="0"/>
              <a:t> </a:t>
            </a:r>
            <a:r>
              <a:rPr lang="en-US" dirty="0" err="1"/>
              <a:t>besloten</a:t>
            </a:r>
            <a:r>
              <a:rPr lang="en-US" dirty="0"/>
              <a:t> in Nederland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lieten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vrouw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overkomen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533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F34B4-108E-22AE-418D-564FD0F4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Arbeidsmigratie</a:t>
            </a:r>
            <a:r>
              <a:rPr lang="en-US" dirty="0"/>
              <a:t>, de </a:t>
            </a:r>
            <a:r>
              <a:rPr lang="en-US" dirty="0" err="1"/>
              <a:t>laatste</a:t>
            </a:r>
            <a:r>
              <a:rPr lang="en-US" dirty="0"/>
              <a:t> 15 </a:t>
            </a:r>
            <a:r>
              <a:rPr lang="en-US" dirty="0" err="1"/>
              <a:t>jaar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5F52D8-B1A5-16B5-31B9-974F0ADFD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Inwoners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in heel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Door het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verkeer</a:t>
            </a:r>
            <a:r>
              <a:rPr lang="en-US" dirty="0"/>
              <a:t> van </a:t>
            </a:r>
            <a:r>
              <a:rPr lang="en-US" dirty="0" err="1"/>
              <a:t>personen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Polen</a:t>
            </a:r>
            <a:r>
              <a:rPr lang="en-US" dirty="0"/>
              <a:t>, </a:t>
            </a:r>
            <a:r>
              <a:rPr lang="en-US" dirty="0" err="1"/>
              <a:t>Burlgarije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Roemenië</a:t>
            </a:r>
            <a:r>
              <a:rPr lang="en-US" dirty="0"/>
              <a:t> die in Nederland </a:t>
            </a:r>
            <a:r>
              <a:rPr lang="en-US" dirty="0" err="1"/>
              <a:t>werken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welvaart</a:t>
            </a:r>
            <a:r>
              <a:rPr lang="en-US" dirty="0"/>
              <a:t> is/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salarissen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arbeidsmigranten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slechts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maanden</a:t>
            </a:r>
            <a:r>
              <a:rPr lang="en-US" dirty="0"/>
              <a:t> per </a:t>
            </a:r>
            <a:r>
              <a:rPr lang="en-US" dirty="0" err="1"/>
              <a:t>jaar</a:t>
            </a:r>
            <a:r>
              <a:rPr lang="en-US" dirty="0"/>
              <a:t> in Nederland,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blijft</a:t>
            </a:r>
            <a:r>
              <a:rPr lang="en-US" dirty="0"/>
              <a:t> in Nederland </a:t>
            </a:r>
            <a:r>
              <a:rPr lang="en-US" dirty="0" err="1"/>
              <a:t>bv</a:t>
            </a:r>
            <a:r>
              <a:rPr lang="en-US" dirty="0"/>
              <a:t>. Om </a:t>
            </a:r>
            <a:r>
              <a:rPr lang="en-US" dirty="0" err="1"/>
              <a:t>een</a:t>
            </a:r>
            <a:r>
              <a:rPr lang="en-US" dirty="0"/>
              <a:t> eigen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beginnen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6655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963BB-81B9-16D1-F3F3-687998DC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Asielzoekers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24C796-40CE-2C1E-C911-27E4E6FC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Iemand</a:t>
            </a:r>
            <a:r>
              <a:rPr lang="en-US" dirty="0"/>
              <a:t> die ‘ </a:t>
            </a:r>
            <a:r>
              <a:rPr lang="en-US" dirty="0" err="1"/>
              <a:t>asiel</a:t>
            </a:r>
            <a:r>
              <a:rPr lang="en-US" dirty="0"/>
              <a:t> </a:t>
            </a:r>
            <a:r>
              <a:rPr lang="en-US" dirty="0" err="1"/>
              <a:t>aanvraagt</a:t>
            </a:r>
            <a:r>
              <a:rPr lang="en-US" dirty="0"/>
              <a:t>’ in Nederland </a:t>
            </a:r>
            <a:r>
              <a:rPr lang="en-US" dirty="0" err="1"/>
              <a:t>vraagt</a:t>
            </a:r>
            <a:r>
              <a:rPr lang="en-US" dirty="0"/>
              <a:t> (</a:t>
            </a:r>
            <a:r>
              <a:rPr lang="en-US" dirty="0" err="1"/>
              <a:t>dus</a:t>
            </a:r>
            <a:r>
              <a:rPr lang="en-US" dirty="0"/>
              <a:t>) </a:t>
            </a:r>
            <a:r>
              <a:rPr lang="en-US" dirty="0" err="1"/>
              <a:t>toestemming</a:t>
            </a:r>
            <a:r>
              <a:rPr lang="en-US" dirty="0"/>
              <a:t> om in Nederland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verblijven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Nederland </a:t>
            </a:r>
            <a:r>
              <a:rPr lang="en-US" dirty="0" err="1"/>
              <a:t>krijgt</a:t>
            </a:r>
            <a:r>
              <a:rPr lang="en-US" dirty="0"/>
              <a:t> </a:t>
            </a:r>
            <a:r>
              <a:rPr lang="en-US" dirty="0" err="1"/>
              <a:t>jaarlijks</a:t>
            </a:r>
            <a:r>
              <a:rPr lang="en-US" dirty="0"/>
              <a:t> </a:t>
            </a:r>
            <a:r>
              <a:rPr lang="en-US" dirty="0" err="1"/>
              <a:t>duizenden</a:t>
            </a:r>
            <a:r>
              <a:rPr lang="en-US" dirty="0"/>
              <a:t> </a:t>
            </a:r>
            <a:r>
              <a:rPr lang="en-US" dirty="0" err="1"/>
              <a:t>asielverzoeken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beoordeelt</a:t>
            </a:r>
            <a:r>
              <a:rPr lang="en-US" dirty="0"/>
              <a:t> of </a:t>
            </a:r>
            <a:r>
              <a:rPr lang="en-US" dirty="0" err="1"/>
              <a:t>zo’n</a:t>
            </a:r>
            <a:r>
              <a:rPr lang="en-US" dirty="0"/>
              <a:t> </a:t>
            </a:r>
            <a:r>
              <a:rPr lang="en-US" dirty="0" err="1"/>
              <a:t>aanvraag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(de </a:t>
            </a:r>
            <a:r>
              <a:rPr lang="en-US" dirty="0" err="1"/>
              <a:t>strenge</a:t>
            </a:r>
            <a:r>
              <a:rPr lang="en-US" dirty="0"/>
              <a:t>) </a:t>
            </a:r>
            <a:r>
              <a:rPr lang="en-US" dirty="0" err="1"/>
              <a:t>toelatingseisen</a:t>
            </a:r>
            <a:r>
              <a:rPr lang="en-US" dirty="0"/>
              <a:t> die Nederland </a:t>
            </a:r>
            <a:r>
              <a:rPr lang="en-US" dirty="0" err="1"/>
              <a:t>heeft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Als </a:t>
            </a:r>
            <a:r>
              <a:rPr lang="en-US" dirty="0" err="1"/>
              <a:t>blijkt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land van </a:t>
            </a:r>
            <a:r>
              <a:rPr lang="en-US" dirty="0" err="1"/>
              <a:t>herkomst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veilig</a:t>
            </a:r>
            <a:r>
              <a:rPr lang="en-US" dirty="0"/>
              <a:t> is (</a:t>
            </a:r>
            <a:r>
              <a:rPr lang="en-US" dirty="0" err="1"/>
              <a:t>bv</a:t>
            </a:r>
            <a:r>
              <a:rPr lang="en-US" dirty="0"/>
              <a:t>. –burger- </a:t>
            </a:r>
            <a:r>
              <a:rPr lang="en-US" dirty="0" err="1"/>
              <a:t>oorlog</a:t>
            </a:r>
            <a:r>
              <a:rPr lang="en-US" dirty="0"/>
              <a:t>, </a:t>
            </a:r>
            <a:r>
              <a:rPr lang="en-US" dirty="0" err="1"/>
              <a:t>mensenrechtenschendingen</a:t>
            </a:r>
            <a:r>
              <a:rPr lang="en-US" dirty="0"/>
              <a:t> etc.) dan mag je in Nederland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</a:t>
            </a:r>
            <a:r>
              <a:rPr lang="en-US" b="1" dirty="0" err="1"/>
              <a:t>vluchteling</a:t>
            </a:r>
            <a:r>
              <a:rPr lang="en-US" b="1" dirty="0"/>
              <a:t>’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17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66B53-FF38-1157-2AD7-48E4E0519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Vluchtelingen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128FD5-7B7F-F2B5-8B82-6AB0F0928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VN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aangegeven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er in 2020 </a:t>
            </a:r>
            <a:r>
              <a:rPr lang="en-US" dirty="0" err="1"/>
              <a:t>wereldwijd</a:t>
            </a:r>
            <a:r>
              <a:rPr lang="en-US" dirty="0"/>
              <a:t> zo </a:t>
            </a:r>
            <a:r>
              <a:rPr lang="en-US" dirty="0" err="1"/>
              <a:t>een</a:t>
            </a:r>
            <a:r>
              <a:rPr lang="en-US" dirty="0"/>
              <a:t> 70 </a:t>
            </a:r>
            <a:r>
              <a:rPr lang="en-US" dirty="0" err="1"/>
              <a:t>miljoen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die op de </a:t>
            </a:r>
            <a:r>
              <a:rPr lang="en-US" dirty="0" err="1"/>
              <a:t>vlucht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nl-NL" dirty="0"/>
              <a:t>    De verwachting is dat dat aantal de komende jaren gaat groeien.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meeste vluchtelingen trekken niet ver weg.</a:t>
            </a:r>
            <a:br>
              <a:rPr lang="nl-NL" dirty="0"/>
            </a:br>
            <a:r>
              <a:rPr lang="nl-NL" dirty="0"/>
              <a:t>Ze komen terecht in kampen vlak bij het land waar ze vandaan komen en hopen (snel) weer terug te kunnen gaan als de dreiging voorbij is.</a:t>
            </a:r>
            <a:br>
              <a:rPr lang="nl-NL" dirty="0"/>
            </a:br>
            <a:endParaRPr lang="nl-NL" dirty="0"/>
          </a:p>
          <a:p>
            <a:r>
              <a:rPr lang="nl-NL" dirty="0"/>
              <a:t>Een klein deel vlucht naar Europa, bv. naar Nederland.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5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49B264-9538-E84D-54A5-623B1EDDE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H5.3: Het </a:t>
            </a:r>
            <a:r>
              <a:rPr lang="nl-NL" dirty="0"/>
              <a:t>Nederlandse toelatingsbeleid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BC39FE-C8DA-E42F-0479-86108830D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het over: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verdragen</a:t>
            </a:r>
            <a:r>
              <a:rPr lang="en-US" dirty="0"/>
              <a:t> over </a:t>
            </a:r>
            <a:r>
              <a:rPr lang="en-US" dirty="0" err="1"/>
              <a:t>migratie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van </a:t>
            </a:r>
            <a:r>
              <a:rPr lang="en-US" dirty="0" err="1"/>
              <a:t>buiten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asielprocedure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verblijfsvergunning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kennismigranten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116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BC0EE-7306-E5FD-224E-F0CDF7750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Wetten en Verdragen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02960C-D685-031E-C87F-F73F1A8CE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Alle EU-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international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verdragen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Universele</a:t>
            </a:r>
            <a:r>
              <a:rPr lang="en-US" dirty="0"/>
              <a:t> </a:t>
            </a:r>
            <a:r>
              <a:rPr lang="en-US" dirty="0" err="1"/>
              <a:t>Verklaring</a:t>
            </a:r>
            <a:r>
              <a:rPr lang="en-US" dirty="0"/>
              <a:t> van de </a:t>
            </a:r>
            <a:r>
              <a:rPr lang="en-US" dirty="0" err="1"/>
              <a:t>Rechten</a:t>
            </a:r>
            <a:r>
              <a:rPr lang="en-US" dirty="0"/>
              <a:t> van de </a:t>
            </a:r>
            <a:r>
              <a:rPr lang="en-US" dirty="0" err="1"/>
              <a:t>Mens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Europees</a:t>
            </a:r>
            <a:r>
              <a:rPr lang="en-US" dirty="0"/>
              <a:t> </a:t>
            </a:r>
            <a:r>
              <a:rPr lang="en-US" dirty="0" err="1"/>
              <a:t>Verdrag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van de </a:t>
            </a:r>
            <a:r>
              <a:rPr lang="en-US" dirty="0" err="1"/>
              <a:t>Mens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Vluchtelingenverdrag</a:t>
            </a:r>
            <a:r>
              <a:rPr lang="en-US" dirty="0"/>
              <a:t> van Genève;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Verdrag van Schengen.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0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413F3-3A26-C68C-1697-E2EB2336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Mensen van buiten de EU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857477-D49A-2033-0827-E83A12AB2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heel Europa </a:t>
            </a:r>
            <a:r>
              <a:rPr lang="en-US" dirty="0" err="1"/>
              <a:t>geldt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restrictief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r>
              <a:rPr lang="en-US" dirty="0"/>
              <a:t>’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van </a:t>
            </a:r>
            <a:r>
              <a:rPr lang="en-US" dirty="0" err="1"/>
              <a:t>buiten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Restrictief</a:t>
            </a:r>
            <a:r>
              <a:rPr lang="en-US" dirty="0"/>
              <a:t> </a:t>
            </a:r>
            <a:r>
              <a:rPr lang="en-US" dirty="0" err="1"/>
              <a:t>betekent</a:t>
            </a:r>
            <a:r>
              <a:rPr lang="en-US" dirty="0"/>
              <a:t> ‘ </a:t>
            </a:r>
            <a:r>
              <a:rPr lang="en-US" dirty="0" err="1"/>
              <a:t>beperkend</a:t>
            </a:r>
            <a:r>
              <a:rPr lang="en-US" dirty="0"/>
              <a:t>’.</a:t>
            </a:r>
          </a:p>
          <a:p>
            <a:pPr marL="0" indent="0">
              <a:buNone/>
            </a:pPr>
            <a:r>
              <a:rPr lang="nl-NL" dirty="0"/>
              <a:t>Oftewel: </a:t>
            </a:r>
            <a:br>
              <a:rPr lang="nl-NL" dirty="0"/>
            </a:br>
            <a:r>
              <a:rPr lang="nl-NL" dirty="0"/>
              <a:t>De Europese Unie is heel voorzichtig met het toelaten van buitenlanders.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Daarom wordt er ook wel gesproken van ‘ Fort Europa’.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0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BEE6D-1F6A-967C-45C0-AD32A28F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3.1: 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migreren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FF1F87-E0F1-CB19-9AEC-B82F60CE0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Emigratie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weggaan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je eigen land.</a:t>
            </a:r>
          </a:p>
          <a:p>
            <a:endParaRPr lang="en-US" dirty="0"/>
          </a:p>
          <a:p>
            <a:r>
              <a:rPr lang="en-US" dirty="0" err="1"/>
              <a:t>Immigratie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binnenkomt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Remigratie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teruggaan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je eigen land.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4811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49253-A8D3-B0F8-96B0-72EC9B5C7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Asielprocedure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00122A-55D5-1860-ABE4-199129A24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70673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Asielzoekers</a:t>
            </a:r>
            <a:r>
              <a:rPr lang="en-US" dirty="0"/>
              <a:t> die in Nederland </a:t>
            </a:r>
            <a:r>
              <a:rPr lang="en-US" dirty="0" err="1"/>
              <a:t>aankomen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asielcomplex</a:t>
            </a:r>
            <a:r>
              <a:rPr lang="en-US" dirty="0"/>
              <a:t> in Ter </a:t>
            </a:r>
            <a:r>
              <a:rPr lang="en-US" dirty="0" err="1"/>
              <a:t>Apel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Gesprekken</a:t>
            </a:r>
            <a:r>
              <a:rPr lang="en-US" dirty="0"/>
              <a:t> met de </a:t>
            </a:r>
            <a:r>
              <a:rPr lang="en-US" dirty="0" err="1"/>
              <a:t>Immigratie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Naturalisatiedienst</a:t>
            </a:r>
            <a:r>
              <a:rPr lang="en-US" dirty="0"/>
              <a:t> (IND)</a:t>
            </a:r>
          </a:p>
          <a:p>
            <a:pPr marL="0" indent="0">
              <a:buNone/>
            </a:pPr>
            <a:r>
              <a:rPr lang="en-US" dirty="0"/>
              <a:t>   De IND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toegelaten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   De IND doet dat in opdracht van het Ministerie van Justitie en Veiligheid.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Een asielzoeker die mag blijven krijgt een verblijfsvergunning.</a:t>
            </a:r>
            <a:br>
              <a:rPr lang="nl-NL" dirty="0"/>
            </a:br>
            <a:endParaRPr lang="nl-NL" dirty="0"/>
          </a:p>
          <a:p>
            <a:r>
              <a:rPr lang="nl-NL" dirty="0"/>
              <a:t>Een asielzoeker die niet mag blijven wordt zo spoedig mogelijk uit Nederland gezet.</a:t>
            </a:r>
          </a:p>
          <a:p>
            <a:endParaRPr lang="nl-NL" dirty="0"/>
          </a:p>
          <a:p>
            <a:r>
              <a:rPr lang="nl-NL" dirty="0"/>
              <a:t>Asielzoekers hebben het recht om in beroep te gaan tegen een uitspraak/ oordeel van de IND. (Hierdoor duurt de </a:t>
            </a:r>
            <a:r>
              <a:rPr lang="nl-NL" dirty="0" err="1"/>
              <a:t>asielprodecure</a:t>
            </a:r>
            <a:r>
              <a:rPr lang="nl-NL" dirty="0"/>
              <a:t> vaak erg lang)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47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37E7F-C510-039B-FE11-3C6371B61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Verblijfsvergunning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47950E-91FE-558F-9BB8-BDDB951F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asielzoeker</a:t>
            </a:r>
            <a:r>
              <a:rPr lang="en-US" dirty="0"/>
              <a:t> die in Nederland mag </a:t>
            </a:r>
            <a:r>
              <a:rPr lang="en-US" dirty="0" err="1"/>
              <a:t>blijven</a:t>
            </a:r>
            <a:r>
              <a:rPr lang="en-US" dirty="0"/>
              <a:t> is </a:t>
            </a:r>
            <a:r>
              <a:rPr lang="en-US" dirty="0" err="1"/>
              <a:t>vanaf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moment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politiek</a:t>
            </a:r>
            <a:r>
              <a:rPr lang="en-US" dirty="0"/>
              <a:t> </a:t>
            </a:r>
            <a:r>
              <a:rPr lang="en-US" dirty="0" err="1"/>
              <a:t>vluchteling</a:t>
            </a:r>
            <a:r>
              <a:rPr lang="en-US" dirty="0"/>
              <a:t>’.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asielzoekers</a:t>
            </a:r>
            <a:r>
              <a:rPr lang="en-US" dirty="0"/>
              <a:t> die </a:t>
            </a:r>
            <a:r>
              <a:rPr lang="en-US" dirty="0" err="1"/>
              <a:t>niet</a:t>
            </a:r>
            <a:r>
              <a:rPr lang="en-US" dirty="0"/>
              <a:t> in Nederland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,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terugkeren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thuisland</a:t>
            </a:r>
            <a:r>
              <a:rPr lang="en-US" dirty="0"/>
              <a:t> maar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in Nederland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‘ </a:t>
            </a:r>
            <a:r>
              <a:rPr lang="en-US" dirty="0" err="1"/>
              <a:t>illegalen</a:t>
            </a:r>
            <a:r>
              <a:rPr lang="en-US" dirty="0"/>
              <a:t>’.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0329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716D5-014C-69C0-ACFE-5B541FEE2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Kennismigranten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D71FD2-CDFD-37A8-1883-F77D13005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Kennismigranten</a:t>
            </a:r>
            <a:r>
              <a:rPr lang="en-US" dirty="0"/>
              <a:t>:</a:t>
            </a:r>
            <a:br>
              <a:rPr lang="en-US" dirty="0"/>
            </a:br>
            <a:r>
              <a:rPr lang="nl-NL" dirty="0"/>
              <a:t>“ Hoogopgeleide migranten van buiten de Europese Unie (EU) die in Nederland werken”. </a:t>
            </a:r>
            <a:br>
              <a:rPr lang="nl-NL" dirty="0"/>
            </a:br>
            <a:r>
              <a:rPr lang="nl-NL" dirty="0"/>
              <a:t>Ook wel ‘ Expats’ genoemd.</a:t>
            </a:r>
          </a:p>
          <a:p>
            <a:endParaRPr lang="nl-NL" dirty="0"/>
          </a:p>
          <a:p>
            <a:r>
              <a:rPr lang="nl-NL" dirty="0"/>
              <a:t>Voor kennismigranten gelden soepelere toelatingsregels dan voor bv. asielzoekers en gezinsvormers, omdat kennismigranten zorgen voor groei van de Nederlandse economie.</a:t>
            </a:r>
            <a:br>
              <a:rPr lang="nl-NL" dirty="0"/>
            </a:br>
            <a:r>
              <a:rPr lang="nl-NL" dirty="0"/>
              <a:t>Denk aan computerprogrammeurs.</a:t>
            </a:r>
          </a:p>
          <a:p>
            <a:endParaRPr lang="nl-NL" dirty="0"/>
          </a:p>
          <a:p>
            <a:r>
              <a:rPr lang="nl-NL" dirty="0"/>
              <a:t>De Nederlandse overheid stimuleert de komst van kennismigranten naar Nederland.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7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D65C1-1934-8A90-6876-654C388F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B2D46-8737-3AED-22DD-C0AA9E048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585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8AD345-D523-2970-C575-90C3332B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motieven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241A27-E4FC-7C3E-298E-94D8A317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2449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met: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Oorlog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geweld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(</a:t>
            </a:r>
            <a:r>
              <a:rPr lang="en-US" sz="2400" dirty="0" err="1"/>
              <a:t>oorlogen</a:t>
            </a:r>
            <a:r>
              <a:rPr lang="en-US" sz="2400" dirty="0"/>
              <a:t>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landen</a:t>
            </a:r>
            <a:r>
              <a:rPr lang="en-US" sz="2400" dirty="0"/>
              <a:t> of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bevolkingsgroepen</a:t>
            </a:r>
            <a:r>
              <a:rPr lang="en-US" sz="2400" dirty="0"/>
              <a:t> </a:t>
            </a:r>
            <a:r>
              <a:rPr lang="en-US" sz="2400" dirty="0" err="1"/>
              <a:t>binnen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land)</a:t>
            </a:r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en-US" sz="2400" dirty="0" err="1"/>
              <a:t>Onveiligheid</a:t>
            </a:r>
            <a:r>
              <a:rPr lang="en-US" sz="2400" dirty="0"/>
              <a:t> in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dictatuur</a:t>
            </a:r>
            <a:r>
              <a:rPr lang="en-US" sz="2400" dirty="0"/>
              <a:t>/ </a:t>
            </a:r>
            <a:r>
              <a:rPr lang="en-US" sz="2400" dirty="0" err="1"/>
              <a:t>mensenrechtenschendingen</a:t>
            </a:r>
            <a:r>
              <a:rPr lang="en-US" sz="2400" dirty="0"/>
              <a:t> in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dictatuur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/>
              <a:t>   (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vrijheid</a:t>
            </a:r>
            <a:r>
              <a:rPr lang="en-US" sz="2400" dirty="0"/>
              <a:t> van </a:t>
            </a:r>
            <a:r>
              <a:rPr lang="en-US" sz="2400" dirty="0" err="1"/>
              <a:t>meningsuiting</a:t>
            </a:r>
            <a:r>
              <a:rPr lang="en-US" sz="2400" dirty="0"/>
              <a:t>,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vrijheid</a:t>
            </a:r>
            <a:r>
              <a:rPr lang="en-US" sz="2400" dirty="0"/>
              <a:t> van </a:t>
            </a:r>
            <a:r>
              <a:rPr lang="en-US" sz="2400" dirty="0" err="1"/>
              <a:t>geloof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 err="1"/>
              <a:t>discriminatie</a:t>
            </a:r>
            <a:r>
              <a:rPr lang="en-US" sz="2400" dirty="0"/>
              <a:t> van </a:t>
            </a:r>
            <a:r>
              <a:rPr lang="en-US" sz="2400" dirty="0" err="1"/>
              <a:t>homoseksuelen</a:t>
            </a:r>
            <a:r>
              <a:rPr lang="en-US" sz="2400" dirty="0"/>
              <a:t> etc.)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9298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A7490-C520-4D74-A59E-8EA184719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1C0FDA-79AE-224E-4BB4-E47BBB8C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verhuizen</a:t>
            </a:r>
            <a:r>
              <a:rPr lang="en-US" dirty="0"/>
              <a:t> dan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land </a:t>
            </a:r>
            <a:r>
              <a:rPr lang="en-US" dirty="0" err="1"/>
              <a:t>vanwege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- studie;</a:t>
            </a:r>
          </a:p>
          <a:p>
            <a:pPr marL="0" indent="0">
              <a:buNone/>
            </a:pPr>
            <a:r>
              <a:rPr lang="nl-NL" dirty="0"/>
              <a:t>- werk; </a:t>
            </a:r>
            <a:br>
              <a:rPr lang="nl-NL" dirty="0"/>
            </a:br>
            <a:r>
              <a:rPr lang="nl-NL" dirty="0"/>
              <a:t>  (Arbeidsmigratie binnen de EU en kennismigranten)</a:t>
            </a:r>
          </a:p>
          <a:p>
            <a:pPr marL="0" indent="0">
              <a:buNone/>
            </a:pPr>
            <a:r>
              <a:rPr lang="nl-NL" dirty="0"/>
              <a:t>- carrièremogelijkheden;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- economische vluchtelingen:</a:t>
            </a:r>
            <a:br>
              <a:rPr lang="nl-NL" dirty="0"/>
            </a:br>
            <a:r>
              <a:rPr lang="nl-NL" dirty="0"/>
              <a:t>   migranten die hun eigen land ontvluchten vanwege armoede </a:t>
            </a:r>
            <a:br>
              <a:rPr lang="nl-NL" dirty="0"/>
            </a:br>
            <a:r>
              <a:rPr lang="nl-NL" dirty="0"/>
              <a:t>   en werkloosheid. Zij zijn in Nederland niet welkom.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14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C4D23-8B3A-FBBF-5C91-B7944E9B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motieven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5720E5-F138-F137-D19C-0B8C1885C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Relaties</a:t>
            </a:r>
            <a:r>
              <a:rPr lang="en-US" dirty="0"/>
              <a:t>”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aanleiding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emigreren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onderscheid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gezinsvorming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waneer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trouwt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partner </a:t>
            </a:r>
            <a:r>
              <a:rPr lang="en-US" dirty="0" err="1"/>
              <a:t>uit</a:t>
            </a:r>
            <a:r>
              <a:rPr lang="en-US" dirty="0"/>
              <a:t> het </a:t>
            </a:r>
            <a:r>
              <a:rPr lang="en-US" dirty="0" err="1"/>
              <a:t>buitenland</a:t>
            </a:r>
            <a:r>
              <a:rPr lang="en-US" dirty="0"/>
              <a:t> </a:t>
            </a:r>
            <a:r>
              <a:rPr lang="en-US" dirty="0" err="1"/>
              <a:t>en</a:t>
            </a:r>
            <a:br>
              <a:rPr lang="en-US" dirty="0"/>
            </a:br>
            <a:r>
              <a:rPr lang="en-US" dirty="0"/>
              <a:t>   ze </a:t>
            </a:r>
            <a:r>
              <a:rPr lang="en-US" dirty="0" err="1"/>
              <a:t>samen</a:t>
            </a:r>
            <a:r>
              <a:rPr lang="en-US" dirty="0"/>
              <a:t> in Nederland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Gezinshereniging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of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gezin</a:t>
            </a:r>
            <a:r>
              <a:rPr lang="en-US" dirty="0"/>
              <a:t> of partner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overkomen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uit</a:t>
            </a:r>
            <a:r>
              <a:rPr lang="en-US" dirty="0"/>
              <a:t> het land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of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nl-BE" dirty="0"/>
              <a:t>heeft</a:t>
            </a:r>
            <a:r>
              <a:rPr lang="en-US" dirty="0"/>
              <a:t> </a:t>
            </a:r>
            <a:r>
              <a:rPr lang="en-US" dirty="0" err="1"/>
              <a:t>verlaten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433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5D690-94D0-0084-6158-64C80F7F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Immigratie</a:t>
            </a:r>
            <a:r>
              <a:rPr lang="en-US" dirty="0"/>
              <a:t> </a:t>
            </a:r>
            <a:r>
              <a:rPr lang="en-US" dirty="0" err="1"/>
              <a:t>gebeurt</a:t>
            </a:r>
            <a:r>
              <a:rPr lang="en-US" dirty="0"/>
              <a:t> al </a:t>
            </a:r>
            <a:r>
              <a:rPr lang="en-US" dirty="0" err="1"/>
              <a:t>eeuwen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C6C7AC-0F3E-7C6E-0374-1BAAF78B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434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Eeuwenlang</a:t>
            </a:r>
            <a:r>
              <a:rPr lang="en-US" dirty="0"/>
              <a:t> al </a:t>
            </a:r>
            <a:r>
              <a:rPr lang="en-US" dirty="0" err="1"/>
              <a:t>migreren</a:t>
            </a:r>
            <a:r>
              <a:rPr lang="en-US" dirty="0"/>
              <a:t> er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in de </a:t>
            </a:r>
            <a:r>
              <a:rPr lang="en-US" dirty="0" err="1"/>
              <a:t>oudheid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de </a:t>
            </a:r>
            <a:r>
              <a:rPr lang="en-US" dirty="0" err="1"/>
              <a:t>Batavieren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het </a:t>
            </a:r>
            <a:r>
              <a:rPr lang="en-US" dirty="0" err="1"/>
              <a:t>gebied</a:t>
            </a:r>
            <a:r>
              <a:rPr lang="en-US" dirty="0"/>
              <a:t> wat nu </a:t>
            </a:r>
            <a:r>
              <a:rPr lang="en-US" dirty="0" err="1"/>
              <a:t>Duitsland</a:t>
            </a:r>
            <a:r>
              <a:rPr lang="en-US" dirty="0"/>
              <a:t> is;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vanaf</a:t>
            </a:r>
            <a:r>
              <a:rPr lang="en-US" dirty="0"/>
              <a:t> </a:t>
            </a:r>
            <a:r>
              <a:rPr lang="en-US" dirty="0" err="1"/>
              <a:t>eind</a:t>
            </a:r>
            <a:r>
              <a:rPr lang="en-US" dirty="0"/>
              <a:t> 16e </a:t>
            </a:r>
            <a:r>
              <a:rPr lang="en-US" dirty="0" err="1"/>
              <a:t>eeuw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</a:t>
            </a:r>
            <a:r>
              <a:rPr lang="en-US" dirty="0" err="1"/>
              <a:t>Spaanse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Portuguese Joden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Franse</a:t>
            </a:r>
            <a:r>
              <a:rPr lang="en-US" dirty="0"/>
              <a:t> </a:t>
            </a:r>
            <a:r>
              <a:rPr lang="en-US" dirty="0" err="1"/>
              <a:t>protestanten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vanwege</a:t>
            </a:r>
            <a:r>
              <a:rPr lang="en-US" dirty="0"/>
              <a:t> de </a:t>
            </a:r>
            <a:r>
              <a:rPr lang="en-US" dirty="0" err="1"/>
              <a:t>grotere</a:t>
            </a:r>
            <a:r>
              <a:rPr lang="en-US" dirty="0"/>
              <a:t> </a:t>
            </a:r>
            <a:r>
              <a:rPr lang="en-US" dirty="0" err="1"/>
              <a:t>godsdienstvrijheid</a:t>
            </a:r>
            <a:r>
              <a:rPr lang="en-US" dirty="0"/>
              <a:t> in Nederland;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in de 19e </a:t>
            </a:r>
            <a:r>
              <a:rPr lang="en-US" dirty="0" err="1"/>
              <a:t>eeuw</a:t>
            </a:r>
            <a:r>
              <a:rPr lang="en-US" dirty="0"/>
              <a:t> </a:t>
            </a:r>
            <a:r>
              <a:rPr lang="en-US" dirty="0" err="1"/>
              <a:t>kwamen</a:t>
            </a:r>
            <a:r>
              <a:rPr lang="en-US" dirty="0"/>
              <a:t> er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Italië</a:t>
            </a:r>
            <a:r>
              <a:rPr lang="en-US" dirty="0"/>
              <a:t>, </a:t>
            </a:r>
            <a:r>
              <a:rPr lang="en-US" dirty="0" err="1"/>
              <a:t>België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Duitsland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196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A15889-8E3C-247D-A837-F8DF54AB8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H3.2: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de </a:t>
            </a:r>
            <a:r>
              <a:rPr lang="en-US" dirty="0" err="1"/>
              <a:t>immigranten</a:t>
            </a:r>
            <a:r>
              <a:rPr lang="en-US" dirty="0"/>
              <a:t> in Nederland </a:t>
            </a:r>
            <a:r>
              <a:rPr lang="en-US" dirty="0" err="1"/>
              <a:t>vandaan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DB0236-2F31-E7E5-CAAC-80406B83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immigranten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van </a:t>
            </a:r>
            <a:r>
              <a:rPr lang="en-US" dirty="0" err="1"/>
              <a:t>na</a:t>
            </a:r>
            <a:r>
              <a:rPr lang="en-US" dirty="0"/>
              <a:t> de Tweede </a:t>
            </a:r>
            <a:r>
              <a:rPr lang="en-US" dirty="0" err="1"/>
              <a:t>Wereldoorlog</a:t>
            </a:r>
            <a:r>
              <a:rPr lang="en-US" dirty="0"/>
              <a:t> die we </a:t>
            </a:r>
            <a:r>
              <a:rPr lang="en-US" dirty="0" err="1"/>
              <a:t>onderscheiden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vroegere</a:t>
            </a:r>
            <a:r>
              <a:rPr lang="en-US" dirty="0"/>
              <a:t> </a:t>
            </a:r>
            <a:r>
              <a:rPr lang="en-US" dirty="0" err="1"/>
              <a:t>koloniën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arbeidsmigranten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asielzoekers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20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8FED1-EAB1-7EEC-CDF4-27213A3B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vroegere</a:t>
            </a:r>
            <a:r>
              <a:rPr lang="en-US" dirty="0"/>
              <a:t> </a:t>
            </a:r>
            <a:r>
              <a:rPr lang="en-US" dirty="0" err="1"/>
              <a:t>koloniën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EFEC2B-C20A-9787-4EB7-D7AA51E0B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Nederland had </a:t>
            </a:r>
            <a:r>
              <a:rPr lang="en-US" dirty="0" err="1"/>
              <a:t>vroeger</a:t>
            </a:r>
            <a:r>
              <a:rPr lang="en-US" dirty="0"/>
              <a:t> </a:t>
            </a:r>
            <a:r>
              <a:rPr lang="en-US" dirty="0" err="1"/>
              <a:t>koloniën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gebieden</a:t>
            </a:r>
            <a:r>
              <a:rPr lang="en-US" dirty="0"/>
              <a:t> </a:t>
            </a:r>
            <a:r>
              <a:rPr lang="en-US" dirty="0" err="1"/>
              <a:t>buiten</a:t>
            </a:r>
            <a:r>
              <a:rPr lang="en-US" dirty="0"/>
              <a:t> het eigen land die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gebruikt</a:t>
            </a:r>
            <a:r>
              <a:rPr lang="en-US" dirty="0"/>
              <a:t> om </a:t>
            </a:r>
            <a:r>
              <a:rPr lang="en-US" dirty="0" err="1"/>
              <a:t>winst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nl-NL" dirty="0"/>
              <a:t>- Nederlands- Indië (nu Indonesië)</a:t>
            </a:r>
            <a:br>
              <a:rPr lang="nl-NL" dirty="0"/>
            </a:br>
            <a:r>
              <a:rPr lang="nl-NL" dirty="0"/>
              <a:t>  </a:t>
            </a:r>
          </a:p>
          <a:p>
            <a:pPr marL="0" indent="0">
              <a:buNone/>
            </a:pPr>
            <a:r>
              <a:rPr lang="nl-NL" dirty="0"/>
              <a:t>- Suriname;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de voormalige Nederlandse Antillen.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43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21400</TotalTime>
  <Words>1387</Words>
  <Application>Microsoft Office PowerPoint</Application>
  <PresentationFormat>Breedbeeld</PresentationFormat>
  <Paragraphs>151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Kantoorthema</vt:lpstr>
      <vt:lpstr>H3: Migratie naar Nederland</vt:lpstr>
      <vt:lpstr>3.1: Waarom migreren mensen?</vt:lpstr>
      <vt:lpstr>Drie motieven voor migratie</vt:lpstr>
      <vt:lpstr>Politieke motieven</vt:lpstr>
      <vt:lpstr>Economische motieven</vt:lpstr>
      <vt:lpstr>Sociale motieven</vt:lpstr>
      <vt:lpstr>Immigratie gebeurt al eeuwen</vt:lpstr>
      <vt:lpstr>H3.2: Waar komen de immigranten in Nederland vandaan?</vt:lpstr>
      <vt:lpstr>Mensen uit de vroegere koloniën</vt:lpstr>
      <vt:lpstr>Nederlands- Indië (nu Indonesië) </vt:lpstr>
      <vt:lpstr>Suriname</vt:lpstr>
      <vt:lpstr>De voormalige Nederlandse Antillen.</vt:lpstr>
      <vt:lpstr>Arbeidsmigranten</vt:lpstr>
      <vt:lpstr>Arbeidsmigratie, de laatste 15 jaar</vt:lpstr>
      <vt:lpstr>Asielzoekers</vt:lpstr>
      <vt:lpstr>Vluchtelingen</vt:lpstr>
      <vt:lpstr>H5.3: Het Nederlandse toelatingsbeleid</vt:lpstr>
      <vt:lpstr>Wetten en Verdragen</vt:lpstr>
      <vt:lpstr>Mensen van buiten de EU</vt:lpstr>
      <vt:lpstr>Asielprocedure</vt:lpstr>
      <vt:lpstr>Verblijfsvergunning</vt:lpstr>
      <vt:lpstr>Kennismigranten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H3: Migratie naar Nederland</dc:title>
  <dc:creator>Fluitsma, D.W.P.M. (Daniel)</dc:creator>
  <cp:lastModifiedBy>Fluitsma, D.W.P.M. (Daniel)</cp:lastModifiedBy>
  <cp:revision>1</cp:revision>
  <dcterms:created xsi:type="dcterms:W3CDTF">2023-10-02T08:14:56Z</dcterms:created>
  <dcterms:modified xsi:type="dcterms:W3CDTF">2023-11-15T07:38:31Z</dcterms:modified>
</cp:coreProperties>
</file>